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5"/>
  </p:notesMasterIdLst>
  <p:sldIdLst>
    <p:sldId id="303" r:id="rId2"/>
    <p:sldId id="318" r:id="rId3"/>
    <p:sldId id="324" r:id="rId4"/>
    <p:sldId id="319" r:id="rId5"/>
    <p:sldId id="323" r:id="rId6"/>
    <p:sldId id="320" r:id="rId7"/>
    <p:sldId id="325" r:id="rId8"/>
    <p:sldId id="326" r:id="rId9"/>
    <p:sldId id="329" r:id="rId10"/>
    <p:sldId id="330" r:id="rId11"/>
    <p:sldId id="331" r:id="rId12"/>
    <p:sldId id="327" r:id="rId13"/>
    <p:sldId id="315" r:id="rId14"/>
  </p:sldIdLst>
  <p:sldSz cx="9144000" cy="5143500" type="screen16x9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0099FF"/>
    <a:srgbClr val="66CCFF"/>
    <a:srgbClr val="0033CC"/>
    <a:srgbClr val="0000B0"/>
    <a:srgbClr val="009900"/>
    <a:srgbClr val="008000"/>
    <a:srgbClr val="CC9900"/>
    <a:srgbClr val="3366CC"/>
    <a:srgbClr val="00E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31" autoAdjust="0"/>
    <p:restoredTop sz="71073" autoAdjust="0"/>
  </p:normalViewPr>
  <p:slideViewPr>
    <p:cSldViewPr>
      <p:cViewPr>
        <p:scale>
          <a:sx n="100" d="100"/>
          <a:sy n="100" d="100"/>
        </p:scale>
        <p:origin x="-456" y="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2E2DCC-86E1-436C-97C6-A46BC494FCE9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9F858-42DD-4914-A255-6FBE35AAD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973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Однажды прекрасная принцесса отправилась в гости к прекрасному принцу. Она надела атласные перчатки, сделала идеальный макияж надушилась дорогими духами и по дороге листала томик с пьесами Теннесси, повествующими о конфликте духовного и плотского начал.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Когда она приехала, прекрасный принц радостно хлопнул ее по заднице и сказал, что они идут смотреть футбол и пить пиво. Прекрасная принцесса весь вечер орала: «Гол», стучала кружкой по барной стойке и получила массу удовольствия.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Мораль: Разностороннее развитие личности – залог счастливой судьбы.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И опять слово профи.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F858-42DD-4914-A255-6FBE35AAD1F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6228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Однажды прекрасная принцесса отправилась в гости к прекрасному принцу. Она надела атласные перчатки, сделала идеальный макияж надушилась дорогими духами и по дороге листала томик с пьесами Теннесси, повествующими о конфликте духовного и плотского начал.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Когда она приехала, прекрасный принц радостно хлопнул ее по заднице и сказал, что они идут смотреть футбол и пить пиво. Прекрасная принцесса весь вечер орала: «Гол», стучала кружкой по барной стойке и получила массу удовольствия.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Мораль: Разностороннее развитие личности – залог счастливой судьбы.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И опять слово профи.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F858-42DD-4914-A255-6FBE35AAD1F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6228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Однажды прекрасная принцесса отправилась в гости к прекрасному принцу. Она надела атласные перчатки, сделала идеальный макияж надушилась дорогими духами и по дороге листала томик с пьесами Теннесси, повествующими о конфликте духовного и плотского начал.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Когда она приехала, прекрасный принц радостно хлопнул ее по заднице и сказал, что они идут смотреть футбол и пить пиво. Прекрасная принцесса весь вечер орала: «Гол», стучала кружкой по барной стойке и получила массу удовольствия.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Мораль: Разностороннее развитие личности – залог счастливой судьбы.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И опять слово профи.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F858-42DD-4914-A255-6FBE35AAD1F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6228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Однажды прекрасная принцесса отправилась в гости к прекрасному принцу. Она надела атласные перчатки, сделала идеальный макияж надушилась дорогими духами и по дороге листала томик с пьесами Теннесси, повествующими о конфликте духовного и плотского начал.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Когда она приехала, прекрасный принц радостно хлопнул ее по заднице и сказал, что они идут смотреть футбол и пить пиво. Прекрасная принцесса весь вечер орала: «Гол», стучала кружкой по барной стойке и получила массу удовольствия.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Мораль: Разностороннее развитие личности – залог счастливой судьбы.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И опять слово профи.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F858-42DD-4914-A255-6FBE35AAD1F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6228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Однажды прекрасная принцесса отправилась в гости к прекрасному принцу. Она надела атласные перчатки, сделала идеальный макияж надушилась дорогими духами и по дороге листала томик с пьесами Теннесси, повествующими о конфликте духовного и плотского начал.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Когда она приехала, прекрасный принц радостно хлопнул ее по заднице и сказал, что они идут смотреть футбол и пить пиво. Прекрасная принцесса весь вечер орала: «Гол», стучала кружкой по барной стойке и получила массу удовольствия.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Мораль: Разностороннее развитие личности – залог счастливой судьбы.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И опять слово профи.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F858-42DD-4914-A255-6FBE35AAD1F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622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Однажды прекрасная принцесса отправилась в гости к прекрасному принцу. Она надела атласные перчатки, сделала идеальный макияж надушилась дорогими духами и по дороге листала томик с пьесами Теннесси, повествующими о конфликте духовного и плотского начал.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Когда она приехала, прекрасный принц радостно хлопнул ее по заднице и сказал, что они идут смотреть футбол и пить пиво. Прекрасная принцесса весь вечер орала: «Гол», стучала кружкой по барной стойке и получила массу удовольствия.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Мораль: Разностороннее развитие личности – залог счастливой судьбы.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И опять слово профи.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F858-42DD-4914-A255-6FBE35AAD1F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622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Однажды прекрасная принцесса отправилась в гости к прекрасному принцу. Она надела атласные перчатки, сделала идеальный макияж надушилась дорогими духами и по дороге листала томик с пьесами Теннесси, повествующими о конфликте духовного и плотского начал.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Когда она приехала, прекрасный принц радостно хлопнул ее по заднице и сказал, что они идут смотреть футбол и пить пиво. Прекрасная принцесса весь вечер орала: «Гол», стучала кружкой по барной стойке и получила массу удовольствия.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Мораль: Разностороннее развитие личности – залог счастливой судьбы.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И опять слово профи.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F858-42DD-4914-A255-6FBE35AAD1F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622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Однажды прекрасная принцесса отправилась в гости к прекрасному принцу. Она надела атласные перчатки, сделала идеальный макияж надушилась дорогими духами и по дороге листала томик с пьесами Теннесси, повествующими о конфликте духовного и плотского начал.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Когда она приехала, прекрасный принц радостно хлопнул ее по заднице и сказал, что они идут смотреть футбол и пить пиво. Прекрасная принцесса весь вечер орала: «Гол», стучала кружкой по барной стойке и получила массу удовольствия.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Мораль: Разностороннее развитие личности – залог счастливой судьбы.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И опять слово профи.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F858-42DD-4914-A255-6FBE35AAD1F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622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F858-42DD-4914-A255-6FBE35AAD1F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622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Однажды прекрасная принцесса отправилась в гости к прекрасному принцу. Она надела атласные перчатки, сделала идеальный макияж надушилась дорогими духами и по дороге листала томик с пьесами Теннесси, повествующими о конфликте духовного и плотского начал.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Когда она приехала, прекрасный принц радостно хлопнул ее по заднице и сказал, что они идут смотреть футбол и пить пиво. Прекрасная принцесса весь вечер орала: «Гол», стучала кружкой по барной стойке и получила массу удовольствия.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Мораль: Разностороннее развитие личности – залог счастливой судьбы.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И опять слово профи.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F858-42DD-4914-A255-6FBE35AAD1F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622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Однажды прекрасная принцесса отправилась в гости к прекрасному принцу. Она надела атласные перчатки, сделала идеальный макияж надушилась дорогими духами и по дороге листала томик с пьесами Теннесси, повествующими о конфликте духовного и плотского начал.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Когда она приехала, прекрасный принц радостно хлопнул ее по заднице и сказал, что они идут смотреть футбол и пить пиво. Прекрасная принцесса весь вечер орала: «Гол», стучала кружкой по барной стойке и получила массу удовольствия.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Мораль: Разностороннее развитие личности – залог счастливой судьбы.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И опять слово профи.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F858-42DD-4914-A255-6FBE35AAD1F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622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Однажды прекрасная принцесса отправилась в гости к прекрасному принцу. Она надела атласные перчатки, сделала идеальный макияж надушилась дорогими духами и по дороге листала томик с пьесами Теннесси, повествующими о конфликте духовного и плотского начал.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Когда она приехала, прекрасный принц радостно хлопнул ее по заднице и сказал, что они идут смотреть футбол и пить пиво. Прекрасная принцесса весь вечер орала: «Гол», стучала кружкой по барной стойке и получила массу удовольствия.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Мораль: Разностороннее развитие личности – залог счастливой судьбы.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И опять слово профи.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F858-42DD-4914-A255-6FBE35AAD1F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622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F858-42DD-4914-A255-6FBE35AAD1F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622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09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10/30/2016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2349218"/>
            <a:ext cx="7175351" cy="1344875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10/30/2016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548639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10/30/2016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10/30/2016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1629486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10/30/2016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10/30/2016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0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0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10/30/2016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10/30/2016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10/30/2016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548640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351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10/30/2016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250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4"/>
            <a:ext cx="3694114" cy="1622265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10/30/2016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3279126"/>
            <a:ext cx="6512511" cy="85725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C6414C1-7866-4522-9253-36309556C599}" type="datetimeFigureOut">
              <a:rPr lang="en-US" smtClean="0"/>
              <a:pPr/>
              <a:t>10/30/2016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629150"/>
            <a:ext cx="33528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1.25_Russian_road_sign.svg?uselang=ru" TargetMode="External"/><Relationship Id="rId13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12" Type="http://schemas.openxmlformats.org/officeDocument/2006/relationships/hyperlink" Target="https://commons.wikimedia.org/wiki/File:2.5_Russian_road_sign.svg?uselang=ru" TargetMode="External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1.23_Russian_road_sign.svg?uselang=ru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hyperlink" Target="https://commons.wikimedia.org/wiki/File:2.1_Russian_road_sign.svg?uselang=ru" TargetMode="External"/><Relationship Id="rId4" Type="http://schemas.openxmlformats.org/officeDocument/2006/relationships/hyperlink" Target="https://commons.wikimedia.org/wiki/File:1.22_Russian_road_sign.svg?uselang=ru" TargetMode="External"/><Relationship Id="rId9" Type="http://schemas.openxmlformats.org/officeDocument/2006/relationships/image" Target="../media/image4.png"/><Relationship Id="rId14" Type="http://schemas.openxmlformats.org/officeDocument/2006/relationships/hyperlink" Target="https://commons.wikimedia.org/wiki/File:3.20_Russian_road_sign.svg?uselang=ru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1.25_Russian_road_sign.svg?uselang=ru" TargetMode="External"/><Relationship Id="rId13" Type="http://schemas.openxmlformats.org/officeDocument/2006/relationships/image" Target="../media/image6.png"/><Relationship Id="rId18" Type="http://schemas.openxmlformats.org/officeDocument/2006/relationships/image" Target="../media/image41.png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12" Type="http://schemas.openxmlformats.org/officeDocument/2006/relationships/hyperlink" Target="https://commons.wikimedia.org/wiki/File:2.5_Russian_road_sign.svg?uselang=ru" TargetMode="External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1.23_Russian_road_sign.svg?uselang=ru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hyperlink" Target="https://commons.wikimedia.org/wiki/File:2.1_Russian_road_sign.svg?uselang=ru" TargetMode="External"/><Relationship Id="rId19" Type="http://schemas.openxmlformats.org/officeDocument/2006/relationships/image" Target="../media/image42.png"/><Relationship Id="rId4" Type="http://schemas.openxmlformats.org/officeDocument/2006/relationships/hyperlink" Target="https://commons.wikimedia.org/wiki/File:1.22_Russian_road_sign.svg?uselang=ru" TargetMode="External"/><Relationship Id="rId9" Type="http://schemas.openxmlformats.org/officeDocument/2006/relationships/image" Target="../media/image4.png"/><Relationship Id="rId14" Type="http://schemas.openxmlformats.org/officeDocument/2006/relationships/hyperlink" Target="https://commons.wikimedia.org/wiki/File:3.20_Russian_road_sign.svg?uselang=ru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1.25_Russian_road_sign.svg?uselang=ru" TargetMode="External"/><Relationship Id="rId13" Type="http://schemas.openxmlformats.org/officeDocument/2006/relationships/image" Target="../media/image6.png"/><Relationship Id="rId18" Type="http://schemas.openxmlformats.org/officeDocument/2006/relationships/image" Target="../media/image44.png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12" Type="http://schemas.openxmlformats.org/officeDocument/2006/relationships/hyperlink" Target="https://commons.wikimedia.org/wiki/File:2.5_Russian_road_sign.svg?uselang=ru" TargetMode="External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1.23_Russian_road_sign.svg?uselang=ru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hyperlink" Target="https://commons.wikimedia.org/wiki/File:2.1_Russian_road_sign.svg?uselang=ru" TargetMode="External"/><Relationship Id="rId4" Type="http://schemas.openxmlformats.org/officeDocument/2006/relationships/hyperlink" Target="https://commons.wikimedia.org/wiki/File:1.22_Russian_road_sign.svg?uselang=ru" TargetMode="External"/><Relationship Id="rId9" Type="http://schemas.openxmlformats.org/officeDocument/2006/relationships/image" Target="../media/image4.png"/><Relationship Id="rId14" Type="http://schemas.openxmlformats.org/officeDocument/2006/relationships/hyperlink" Target="https://commons.wikimedia.org/wiki/File:3.20_Russian_road_sign.svg?uselang=ru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1.25_Russian_road_sign.svg?uselang=ru" TargetMode="External"/><Relationship Id="rId13" Type="http://schemas.openxmlformats.org/officeDocument/2006/relationships/image" Target="../media/image6.png"/><Relationship Id="rId18" Type="http://schemas.openxmlformats.org/officeDocument/2006/relationships/image" Target="../media/image46.png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12" Type="http://schemas.openxmlformats.org/officeDocument/2006/relationships/hyperlink" Target="https://commons.wikimedia.org/wiki/File:2.5_Russian_road_sign.svg?uselang=ru" TargetMode="External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8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1.23_Russian_road_sign.svg?uselang=ru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hyperlink" Target="https://commons.wikimedia.org/wiki/File:2.1_Russian_road_sign.svg?uselang=ru" TargetMode="External"/><Relationship Id="rId19" Type="http://schemas.openxmlformats.org/officeDocument/2006/relationships/image" Target="../media/image47.png"/><Relationship Id="rId4" Type="http://schemas.openxmlformats.org/officeDocument/2006/relationships/hyperlink" Target="https://commons.wikimedia.org/wiki/File:1.22_Russian_road_sign.svg?uselang=ru" TargetMode="External"/><Relationship Id="rId9" Type="http://schemas.openxmlformats.org/officeDocument/2006/relationships/image" Target="../media/image4.png"/><Relationship Id="rId14" Type="http://schemas.openxmlformats.org/officeDocument/2006/relationships/hyperlink" Target="https://commons.wikimedia.org/wiki/File:3.20_Russian_road_sign.svg?uselang=ru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1.25_Russian_road_sign.svg?uselang=ru" TargetMode="External"/><Relationship Id="rId13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12" Type="http://schemas.openxmlformats.org/officeDocument/2006/relationships/hyperlink" Target="https://commons.wikimedia.org/wiki/File:2.5_Russian_road_sign.svg?uselang=ru" TargetMode="External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1.23_Russian_road_sign.svg?uselang=ru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hyperlink" Target="https://commons.wikimedia.org/wiki/File:2.1_Russian_road_sign.svg?uselang=ru" TargetMode="External"/><Relationship Id="rId4" Type="http://schemas.openxmlformats.org/officeDocument/2006/relationships/hyperlink" Target="https://commons.wikimedia.org/wiki/File:1.22_Russian_road_sign.svg?uselang=ru" TargetMode="External"/><Relationship Id="rId9" Type="http://schemas.openxmlformats.org/officeDocument/2006/relationships/image" Target="../media/image4.png"/><Relationship Id="rId14" Type="http://schemas.openxmlformats.org/officeDocument/2006/relationships/hyperlink" Target="https://commons.wikimedia.org/wiki/File:3.20_Russian_road_sign.svg?uselang=ru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1.25_Russian_road_sign.svg?uselang=ru" TargetMode="External"/><Relationship Id="rId13" Type="http://schemas.openxmlformats.org/officeDocument/2006/relationships/image" Target="../media/image6.png"/><Relationship Id="rId1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12" Type="http://schemas.openxmlformats.org/officeDocument/2006/relationships/hyperlink" Target="https://commons.wikimedia.org/wiki/File:2.5_Russian_road_sign.svg?uselang=ru" TargetMode="External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1.23_Russian_road_sign.svg?uselang=ru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hyperlink" Target="https://commons.wikimedia.org/wiki/File:2.1_Russian_road_sign.svg?uselang=ru" TargetMode="External"/><Relationship Id="rId19" Type="http://schemas.openxmlformats.org/officeDocument/2006/relationships/image" Target="../media/image12.png"/><Relationship Id="rId4" Type="http://schemas.openxmlformats.org/officeDocument/2006/relationships/hyperlink" Target="https://commons.wikimedia.org/wiki/File:1.22_Russian_road_sign.svg?uselang=ru" TargetMode="External"/><Relationship Id="rId9" Type="http://schemas.openxmlformats.org/officeDocument/2006/relationships/image" Target="../media/image4.png"/><Relationship Id="rId14" Type="http://schemas.openxmlformats.org/officeDocument/2006/relationships/hyperlink" Target="https://commons.wikimedia.org/wiki/File:3.20_Russian_road_sign.svg?uselang=ru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1.25_Russian_road_sign.svg?uselang=ru" TargetMode="External"/><Relationship Id="rId13" Type="http://schemas.openxmlformats.org/officeDocument/2006/relationships/image" Target="../media/image6.png"/><Relationship Id="rId18" Type="http://schemas.openxmlformats.org/officeDocument/2006/relationships/image" Target="../media/image14.png"/><Relationship Id="rId3" Type="http://schemas.openxmlformats.org/officeDocument/2006/relationships/image" Target="../media/image1.jpeg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hyperlink" Target="https://commons.wikimedia.org/wiki/File:2.5_Russian_road_sign.svg?uselang=ru" TargetMode="Externa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8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1.23_Russian_road_sign.svg?uselang=ru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hyperlink" Target="https://commons.wikimedia.org/wiki/File:2.1_Russian_road_sign.svg?uselang=ru" TargetMode="External"/><Relationship Id="rId19" Type="http://schemas.openxmlformats.org/officeDocument/2006/relationships/image" Target="../media/image15.png"/><Relationship Id="rId4" Type="http://schemas.openxmlformats.org/officeDocument/2006/relationships/hyperlink" Target="https://commons.wikimedia.org/wiki/File:1.22_Russian_road_sign.svg?uselang=ru" TargetMode="External"/><Relationship Id="rId9" Type="http://schemas.openxmlformats.org/officeDocument/2006/relationships/image" Target="../media/image4.png"/><Relationship Id="rId14" Type="http://schemas.openxmlformats.org/officeDocument/2006/relationships/hyperlink" Target="https://commons.wikimedia.org/wiki/File:3.20_Russian_road_sign.svg?uselang=ru" TargetMode="External"/><Relationship Id="rId22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1.25_Russian_road_sign.svg?uselang=ru" TargetMode="External"/><Relationship Id="rId13" Type="http://schemas.openxmlformats.org/officeDocument/2006/relationships/image" Target="../media/image6.png"/><Relationship Id="rId18" Type="http://schemas.openxmlformats.org/officeDocument/2006/relationships/image" Target="../media/image20.png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12" Type="http://schemas.openxmlformats.org/officeDocument/2006/relationships/hyperlink" Target="https://commons.wikimedia.org/wiki/File:2.5_Russian_road_sign.svg?uselang=ru" TargetMode="Externa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1.23_Russian_road_sign.svg?uselang=ru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hyperlink" Target="https://commons.wikimedia.org/wiki/File:2.1_Russian_road_sign.svg?uselang=ru" TargetMode="External"/><Relationship Id="rId19" Type="http://schemas.openxmlformats.org/officeDocument/2006/relationships/image" Target="../media/image21.png"/><Relationship Id="rId4" Type="http://schemas.openxmlformats.org/officeDocument/2006/relationships/hyperlink" Target="https://commons.wikimedia.org/wiki/File:1.22_Russian_road_sign.svg?uselang=ru" TargetMode="External"/><Relationship Id="rId9" Type="http://schemas.openxmlformats.org/officeDocument/2006/relationships/image" Target="../media/image4.png"/><Relationship Id="rId14" Type="http://schemas.openxmlformats.org/officeDocument/2006/relationships/hyperlink" Target="https://commons.wikimedia.org/wiki/File:3.20_Russian_road_sign.svg?uselang=ru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1.25_Russian_road_sign.svg?uselang=ru" TargetMode="External"/><Relationship Id="rId13" Type="http://schemas.openxmlformats.org/officeDocument/2006/relationships/image" Target="../media/image6.png"/><Relationship Id="rId18" Type="http://schemas.openxmlformats.org/officeDocument/2006/relationships/image" Target="../media/image24.png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12" Type="http://schemas.openxmlformats.org/officeDocument/2006/relationships/hyperlink" Target="https://commons.wikimedia.org/wiki/File:2.5_Russian_road_sign.svg?uselang=ru" TargetMode="External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8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1.23_Russian_road_sign.svg?uselang=ru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hyperlink" Target="https://commons.wikimedia.org/wiki/File:2.1_Russian_road_sign.svg?uselang=ru" TargetMode="External"/><Relationship Id="rId19" Type="http://schemas.openxmlformats.org/officeDocument/2006/relationships/image" Target="../media/image25.png"/><Relationship Id="rId4" Type="http://schemas.openxmlformats.org/officeDocument/2006/relationships/hyperlink" Target="https://commons.wikimedia.org/wiki/File:1.22_Russian_road_sign.svg?uselang=ru" TargetMode="External"/><Relationship Id="rId9" Type="http://schemas.openxmlformats.org/officeDocument/2006/relationships/image" Target="../media/image4.png"/><Relationship Id="rId14" Type="http://schemas.openxmlformats.org/officeDocument/2006/relationships/hyperlink" Target="https://commons.wikimedia.org/wiki/File:3.20_Russian_road_sign.svg?uselang=ru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1.25_Russian_road_sign.svg?uselang=ru" TargetMode="External"/><Relationship Id="rId13" Type="http://schemas.openxmlformats.org/officeDocument/2006/relationships/image" Target="../media/image6.png"/><Relationship Id="rId18" Type="http://schemas.openxmlformats.org/officeDocument/2006/relationships/image" Target="../media/image28.png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12" Type="http://schemas.openxmlformats.org/officeDocument/2006/relationships/hyperlink" Target="https://commons.wikimedia.org/wiki/File:2.5_Russian_road_sign.svg?uselang=ru" TargetMode="External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1.23_Russian_road_sign.svg?uselang=ru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hyperlink" Target="https://commons.wikimedia.org/wiki/File:2.1_Russian_road_sign.svg?uselang=ru" TargetMode="External"/><Relationship Id="rId19" Type="http://schemas.openxmlformats.org/officeDocument/2006/relationships/image" Target="../media/image29.png"/><Relationship Id="rId4" Type="http://schemas.openxmlformats.org/officeDocument/2006/relationships/hyperlink" Target="https://commons.wikimedia.org/wiki/File:1.22_Russian_road_sign.svg?uselang=ru" TargetMode="External"/><Relationship Id="rId9" Type="http://schemas.openxmlformats.org/officeDocument/2006/relationships/image" Target="../media/image4.png"/><Relationship Id="rId14" Type="http://schemas.openxmlformats.org/officeDocument/2006/relationships/hyperlink" Target="https://commons.wikimedia.org/wiki/File:3.20_Russian_road_sign.svg?uselang=ru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1.25_Russian_road_sign.svg?uselang=ru" TargetMode="External"/><Relationship Id="rId13" Type="http://schemas.openxmlformats.org/officeDocument/2006/relationships/image" Target="../media/image6.png"/><Relationship Id="rId18" Type="http://schemas.openxmlformats.org/officeDocument/2006/relationships/image" Target="../media/image31.png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12" Type="http://schemas.openxmlformats.org/officeDocument/2006/relationships/hyperlink" Target="https://commons.wikimedia.org/wiki/File:2.5_Russian_road_sign.svg?uselang=ru" TargetMode="External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1.23_Russian_road_sign.svg?uselang=ru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hyperlink" Target="https://commons.wikimedia.org/wiki/File:2.1_Russian_road_sign.svg?uselang=ru" TargetMode="External"/><Relationship Id="rId4" Type="http://schemas.openxmlformats.org/officeDocument/2006/relationships/hyperlink" Target="https://commons.wikimedia.org/wiki/File:1.22_Russian_road_sign.svg?uselang=ru" TargetMode="External"/><Relationship Id="rId9" Type="http://schemas.openxmlformats.org/officeDocument/2006/relationships/image" Target="../media/image4.png"/><Relationship Id="rId14" Type="http://schemas.openxmlformats.org/officeDocument/2006/relationships/hyperlink" Target="https://commons.wikimedia.org/wiki/File:3.20_Russian_road_sign.svg?uselang=ru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1.25_Russian_road_sign.svg?uselang=ru" TargetMode="External"/><Relationship Id="rId13" Type="http://schemas.openxmlformats.org/officeDocument/2006/relationships/image" Target="../media/image6.png"/><Relationship Id="rId18" Type="http://schemas.openxmlformats.org/officeDocument/2006/relationships/image" Target="../media/image33.png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12" Type="http://schemas.openxmlformats.org/officeDocument/2006/relationships/hyperlink" Target="https://commons.wikimedia.org/wiki/File:2.5_Russian_road_sign.svg?uselang=ru" TargetMode="External"/><Relationship Id="rId17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8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1.23_Russian_road_sign.svg?uselang=ru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hyperlink" Target="https://commons.wikimedia.org/wiki/File:2.1_Russian_road_sign.svg?uselang=ru" TargetMode="External"/><Relationship Id="rId19" Type="http://schemas.openxmlformats.org/officeDocument/2006/relationships/image" Target="../media/image34.png"/><Relationship Id="rId4" Type="http://schemas.openxmlformats.org/officeDocument/2006/relationships/hyperlink" Target="https://commons.wikimedia.org/wiki/File:1.22_Russian_road_sign.svg?uselang=ru" TargetMode="External"/><Relationship Id="rId9" Type="http://schemas.openxmlformats.org/officeDocument/2006/relationships/image" Target="../media/image4.png"/><Relationship Id="rId14" Type="http://schemas.openxmlformats.org/officeDocument/2006/relationships/hyperlink" Target="https://commons.wikimedia.org/wiki/File:3.20_Russian_road_sign.svg?uselang=ru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1.25_Russian_road_sign.svg?uselang=ru" TargetMode="External"/><Relationship Id="rId13" Type="http://schemas.openxmlformats.org/officeDocument/2006/relationships/image" Target="../media/image6.png"/><Relationship Id="rId18" Type="http://schemas.openxmlformats.org/officeDocument/2006/relationships/image" Target="../media/image37.png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12" Type="http://schemas.openxmlformats.org/officeDocument/2006/relationships/hyperlink" Target="https://commons.wikimedia.org/wiki/File:2.5_Russian_road_sign.svg?uselang=ru" TargetMode="External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8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1.23_Russian_road_sign.svg?uselang=ru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hyperlink" Target="https://commons.wikimedia.org/wiki/File:2.1_Russian_road_sign.svg?uselang=ru" TargetMode="External"/><Relationship Id="rId19" Type="http://schemas.openxmlformats.org/officeDocument/2006/relationships/image" Target="../media/image38.png"/><Relationship Id="rId4" Type="http://schemas.openxmlformats.org/officeDocument/2006/relationships/hyperlink" Target="https://commons.wikimedia.org/wiki/File:1.22_Russian_road_sign.svg?uselang=ru" TargetMode="External"/><Relationship Id="rId9" Type="http://schemas.openxmlformats.org/officeDocument/2006/relationships/image" Target="../media/image4.png"/><Relationship Id="rId14" Type="http://schemas.openxmlformats.org/officeDocument/2006/relationships/hyperlink" Target="https://commons.wikimedia.org/wiki/File:3.20_Russian_road_sign.svg?uselang=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rown_dirt" hidden="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55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90600" y="0"/>
            <a:ext cx="0" cy="519074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95400" y="200787"/>
            <a:ext cx="7543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дошкольное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 «Детский сад № 17 </a:t>
            </a:r>
            <a:endParaRPr lang="ru-RU" sz="14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комбинированного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 «Березка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r>
              <a:rPr lang="ru-RU" sz="14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Чистопольского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 РТ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95400" y="1042110"/>
            <a:ext cx="7543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универсального игрового пособия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Коврограф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«Ларчик»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Вячеслава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Воскобовича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обучении детей старшего дошкольного возраста по ПДД»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026" name="Picture 2" descr="http://auto-edu.ru/pars_docs/refs/20/19836/19836_html_42b952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01419"/>
            <a:ext cx="762000" cy="128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19800" y="2548652"/>
            <a:ext cx="3181705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</a:p>
          <a:p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презентации:</a:t>
            </a:r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 </a:t>
            </a:r>
            <a:r>
              <a:rPr lang="en-US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квалификационной категории</a:t>
            </a:r>
          </a:p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Захарова 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Елена Викторовна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0" name="Рисунок 19" descr="1.22 Russian road sign.sv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4642">
            <a:off x="116727" y="2136975"/>
            <a:ext cx="702846" cy="630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1.23 Russian road sign.svg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8596">
            <a:off x="179588" y="4155485"/>
            <a:ext cx="671469" cy="600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1.25 Russian road sign.svg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43" y="3181350"/>
            <a:ext cx="638757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2.1 Russian road sign.svg">
            <a:hlinkClick r:id="rId10"/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978" y="352075"/>
            <a:ext cx="817458" cy="805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2.5 Russian road sign.svg">
            <a:hlinkClick r:id="rId12"/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520388"/>
            <a:ext cx="681037" cy="637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3.20 Russian road sign.svg">
            <a:hlinkClick r:id="rId14"/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122" y="2621148"/>
            <a:ext cx="713529" cy="658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586" y="2085074"/>
            <a:ext cx="1262228" cy="1829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211" y="1903884"/>
            <a:ext cx="3786189" cy="2833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52135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rown_dirt" hidden="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55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90600" y="0"/>
            <a:ext cx="0" cy="519074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62050" y="124420"/>
            <a:ext cx="77343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из </a:t>
            </a:r>
            <a:r>
              <a:rPr lang="ru-RU" sz="1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пазлов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транспортных средств сказочных героев: Бабы Яги, Доктора Айболита, </a:t>
            </a:r>
            <a:r>
              <a:rPr lang="ru-RU" sz="14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Бармалея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Дюймовочки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95400" y="104211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026" name="Picture 2" descr="http://auto-edu.ru/pars_docs/refs/20/19836/19836_html_42b952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0" y="253782"/>
            <a:ext cx="762000" cy="128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19800" y="2548652"/>
            <a:ext cx="2069797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0" name="Рисунок 19" descr="1.22 Russian road sign.sv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4642">
            <a:off x="116727" y="2136975"/>
            <a:ext cx="702846" cy="630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1.23 Russian road sign.svg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8596">
            <a:off x="179588" y="4155485"/>
            <a:ext cx="671469" cy="600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1.25 Russian road sign.svg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43" y="3181350"/>
            <a:ext cx="638757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2.1 Russian road sign.svg">
            <a:hlinkClick r:id="rId10"/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199" y="858322"/>
            <a:ext cx="817458" cy="805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2.5 Russian road sign.svg">
            <a:hlinkClick r:id="rId12"/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75" y="658284"/>
            <a:ext cx="681037" cy="637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3.20 Russian road sign.svg">
            <a:hlinkClick r:id="rId14"/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871" y="4290028"/>
            <a:ext cx="713529" cy="658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814" y="2085074"/>
            <a:ext cx="1262228" cy="1829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369" y="768708"/>
            <a:ext cx="2644653" cy="1955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819913"/>
            <a:ext cx="2362200" cy="3146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95801" y="4188169"/>
            <a:ext cx="3593796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раскрасили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автомобили по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образцу, разрезали и собирали из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пазлов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сказочные транспортные средства.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948145"/>
            <a:ext cx="2743200" cy="2035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010544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rown_dirt" hidden="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55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90600" y="0"/>
            <a:ext cx="0" cy="519074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338261" y="292894"/>
            <a:ext cx="7543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Сказочное транспортное средство Бабы Яги - </a:t>
            </a:r>
            <a:r>
              <a:rPr lang="ru-RU" sz="14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Фольксбабаяген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95400" y="104211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026" name="Picture 2" descr="http://auto-edu.ru/pars_docs/refs/20/19836/19836_html_42b952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01419"/>
            <a:ext cx="762000" cy="128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19800" y="2548652"/>
            <a:ext cx="2069797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0" name="Рисунок 19" descr="1.22 Russian road sign.sv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4642">
            <a:off x="116727" y="2136975"/>
            <a:ext cx="702846" cy="630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1.23 Russian road sign.svg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8596">
            <a:off x="179588" y="4155485"/>
            <a:ext cx="671469" cy="600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1.25 Russian road sign.svg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43" y="3181350"/>
            <a:ext cx="638757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2.1 Russian road sign.svg">
            <a:hlinkClick r:id="rId10"/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978" y="742950"/>
            <a:ext cx="817458" cy="805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2.5 Russian road sign.svg">
            <a:hlinkClick r:id="rId12"/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5" y="401419"/>
            <a:ext cx="681037" cy="637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3.20 Russian road sign.svg">
            <a:hlinkClick r:id="rId14"/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481" y="4343139"/>
            <a:ext cx="713529" cy="658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814" y="2085074"/>
            <a:ext cx="1262228" cy="1829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50" y="1411442"/>
            <a:ext cx="2367401" cy="3123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875066"/>
            <a:ext cx="3552825" cy="2687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0575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rown_dirt" hidden="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55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90600" y="0"/>
            <a:ext cx="0" cy="519074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95400" y="159336"/>
            <a:ext cx="754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 детьми маршрута движения от дома до детского сада на макете Мельничная площадь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95400" y="104211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026" name="Picture 2" descr="http://auto-edu.ru/pars_docs/refs/20/19836/19836_html_42b952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01419"/>
            <a:ext cx="762000" cy="128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19800" y="2548652"/>
            <a:ext cx="2069797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0" name="Рисунок 19" descr="1.22 Russian road sign.sv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4642">
            <a:off x="116727" y="2136975"/>
            <a:ext cx="702846" cy="630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1.23 Russian road sign.svg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8596">
            <a:off x="179588" y="4155485"/>
            <a:ext cx="671469" cy="600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1.25 Russian road sign.svg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43" y="3181350"/>
            <a:ext cx="638757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2.1 Russian road sign.svg">
            <a:hlinkClick r:id="rId10"/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978" y="742950"/>
            <a:ext cx="817458" cy="805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2.5 Russian road sign.svg">
            <a:hlinkClick r:id="rId12"/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784254"/>
            <a:ext cx="681037" cy="637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3.20 Russian road sign.svg">
            <a:hlinkClick r:id="rId14"/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481" y="4343139"/>
            <a:ext cx="713529" cy="658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814" y="2085074"/>
            <a:ext cx="1262228" cy="1829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325" y="3058792"/>
            <a:ext cx="1468275" cy="19737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301" y="2871046"/>
            <a:ext cx="2510183" cy="2149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723" y="551004"/>
            <a:ext cx="2052638" cy="2354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570054"/>
            <a:ext cx="2772856" cy="21018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46351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rown_dirt" hidden="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55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90600" y="0"/>
            <a:ext cx="0" cy="519074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http://auto-edu.ru/pars_docs/refs/20/19836/19836_html_42b952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01419"/>
            <a:ext cx="762000" cy="128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19800" y="2548652"/>
            <a:ext cx="19543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0" name="Рисунок 19" descr="1.22 Russian road sign.sv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8058">
            <a:off x="102668" y="2142763"/>
            <a:ext cx="614894" cy="628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1.23 Russian road sign.svg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8596">
            <a:off x="192640" y="4142275"/>
            <a:ext cx="526961" cy="484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1.25 Russian road sign.svg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43" y="3181350"/>
            <a:ext cx="558975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2.1 Russian road sign.svg">
            <a:hlinkClick r:id="rId10"/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671" y="498437"/>
            <a:ext cx="817458" cy="805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2.5 Russian road sign.svg">
            <a:hlinkClick r:id="rId12"/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7" y="389457"/>
            <a:ext cx="676275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3.20 Russian road sign.svg">
            <a:hlinkClick r:id="rId14"/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0" y="1978661"/>
            <a:ext cx="609600" cy="658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557" y="2911454"/>
            <a:ext cx="1262228" cy="1829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67000" y="694257"/>
            <a:ext cx="4419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дорогах знаков много,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все дети должны знать!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все правила движения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точно выполнять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Всё время будь внимательным!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помни наперёд: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 имеют правила 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Шофёр и пешеход!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52600" y="3562350"/>
            <a:ext cx="57692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СПАСИБО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44139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rown_dirt" hidden="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55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90600" y="0"/>
            <a:ext cx="0" cy="519074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323975" y="123617"/>
            <a:ext cx="754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Коврограф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«Ларчик»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Вячеслава </a:t>
            </a:r>
            <a:r>
              <a:rPr lang="ru-RU" sz="1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оскобовича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95400" y="104211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026" name="Picture 2" descr="http://auto-edu.ru/pars_docs/refs/20/19836/19836_html_42b952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01419"/>
            <a:ext cx="762000" cy="128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19800" y="2548652"/>
            <a:ext cx="2069797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0" name="Рисунок 19" descr="1.22 Russian road sign.sv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4642">
            <a:off x="116727" y="2136975"/>
            <a:ext cx="702846" cy="630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1.23 Russian road sign.svg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8596">
            <a:off x="179588" y="4155485"/>
            <a:ext cx="671469" cy="600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1.25 Russian road sign.svg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43" y="3181350"/>
            <a:ext cx="638757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2.1 Russian road sign.svg">
            <a:hlinkClick r:id="rId10"/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249" y="462171"/>
            <a:ext cx="817458" cy="805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2.5 Russian road sign.svg">
            <a:hlinkClick r:id="rId12"/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599" y="300525"/>
            <a:ext cx="681037" cy="637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3.20 Russian road sign.svg">
            <a:hlinkClick r:id="rId14"/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213" y="4255792"/>
            <a:ext cx="713529" cy="658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814" y="2085074"/>
            <a:ext cx="1262228" cy="1829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25" y="1226776"/>
            <a:ext cx="2796868" cy="2807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088" y="3537193"/>
            <a:ext cx="2206773" cy="1437198"/>
          </a:xfrm>
          <a:prstGeom prst="rect">
            <a:avLst/>
          </a:prstGeom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647700"/>
            <a:ext cx="2819400" cy="2505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7369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rown_dirt" hidden="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55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90600" y="0"/>
            <a:ext cx="0" cy="519074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18353" y="62865"/>
            <a:ext cx="754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 игры Вячеслава </a:t>
            </a:r>
            <a:r>
              <a:rPr lang="ru-RU" sz="14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Воскобовича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дополнение  к </a:t>
            </a:r>
            <a:r>
              <a:rPr lang="ru-RU" sz="14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Коврографу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«Ларчик» 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95400" y="104211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026" name="Picture 2" descr="http://auto-edu.ru/pars_docs/refs/20/19836/19836_html_42b952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01419"/>
            <a:ext cx="762000" cy="128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19800" y="2548652"/>
            <a:ext cx="2069797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0" name="Рисунок 19" descr="1.22 Russian road sign.sv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4642">
            <a:off x="116727" y="2136975"/>
            <a:ext cx="702846" cy="630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1.23 Russian road sign.svg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8596">
            <a:off x="179588" y="4155485"/>
            <a:ext cx="671469" cy="600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1.25 Russian road sign.svg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43" y="3181350"/>
            <a:ext cx="638757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2.1 Russian road sign.svg">
            <a:hlinkClick r:id="rId10"/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324" y="421356"/>
            <a:ext cx="817458" cy="805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2.5 Russian road sign.svg">
            <a:hlinkClick r:id="rId12"/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080" y="3181350"/>
            <a:ext cx="681037" cy="575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3.20 Russian road sign.svg">
            <a:hlinkClick r:id="rId14"/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432" y="3742585"/>
            <a:ext cx="713529" cy="658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432" y="1428773"/>
            <a:ext cx="1093242" cy="158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517" y="524373"/>
            <a:ext cx="2295943" cy="1774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117" y="1018684"/>
            <a:ext cx="2060102" cy="1774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95228" y="2585694"/>
            <a:ext cx="1909972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«Чудо- соты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Ларчик»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43400" y="2956439"/>
            <a:ext cx="1120089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«Лепестки»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626" y="3585295"/>
            <a:ext cx="2537542" cy="144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049" y="919004"/>
            <a:ext cx="972041" cy="17797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45385" y="3110327"/>
            <a:ext cx="2412617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«Кружки, липкие веревочки»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456" y="1808901"/>
            <a:ext cx="1195389" cy="1160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519676" y="4600922"/>
            <a:ext cx="1458106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«Черепашки»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376" y="3062702"/>
            <a:ext cx="1369423" cy="1970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01900" y="4066125"/>
            <a:ext cx="1633396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«Чудо-крестики 2»</a:t>
            </a:r>
          </a:p>
        </p:txBody>
      </p:sp>
    </p:spTree>
    <p:extLst>
      <p:ext uri="{BB962C8B-B14F-4D97-AF65-F5344CB8AC3E}">
        <p14:creationId xmlns:p14="http://schemas.microsoft.com/office/powerpoint/2010/main" val="42410145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rown_dirt" hidden="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55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90600" y="0"/>
            <a:ext cx="0" cy="519074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43000" y="123617"/>
            <a:ext cx="787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четырехстороннего перекрестка на </a:t>
            </a:r>
            <a:r>
              <a:rPr lang="ru-RU" sz="14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Коврографе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«Ларчик»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</a:t>
            </a:r>
            <a:r>
              <a:rPr lang="ru-RU" sz="14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Воскобовича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рисунку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95400" y="104211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026" name="Picture 2" descr="http://auto-edu.ru/pars_docs/refs/20/19836/19836_html_42b952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01419"/>
            <a:ext cx="762000" cy="128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19800" y="2548652"/>
            <a:ext cx="2069797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0" name="Рисунок 19" descr="1.22 Russian road sign.sv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4642">
            <a:off x="116727" y="2136975"/>
            <a:ext cx="702846" cy="630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1.23 Russian road sign.svg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8596">
            <a:off x="179588" y="4155485"/>
            <a:ext cx="671469" cy="600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1.25 Russian road sign.svg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43" y="3181350"/>
            <a:ext cx="638757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2.1 Russian road sign.svg">
            <a:hlinkClick r:id="rId10"/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978" y="742950"/>
            <a:ext cx="817458" cy="805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2.5 Russian road sign.svg">
            <a:hlinkClick r:id="rId12"/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168" y="723556"/>
            <a:ext cx="681037" cy="637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3.20 Russian road sign.svg">
            <a:hlinkClick r:id="rId14"/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481" y="4343139"/>
            <a:ext cx="713529" cy="658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814" y="2085074"/>
            <a:ext cx="1262228" cy="1829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794" y="646099"/>
            <a:ext cx="2243458" cy="1705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975" y="1961147"/>
            <a:ext cx="2292046" cy="3059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595371"/>
            <a:ext cx="3076348" cy="2330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691284"/>
            <a:ext cx="2257198" cy="16146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93217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rown_dirt" hidden="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55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90600" y="0"/>
            <a:ext cx="0" cy="519074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95400" y="140286"/>
            <a:ext cx="754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Т-образного перекрестка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Коврографе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«Ларчик» 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</a:t>
            </a:r>
            <a:r>
              <a:rPr lang="ru-RU" sz="1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Воскобовича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95400" y="104211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026" name="Picture 2" descr="http://auto-edu.ru/pars_docs/refs/20/19836/19836_html_42b952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01419"/>
            <a:ext cx="762000" cy="128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19800" y="2548652"/>
            <a:ext cx="2069797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0" name="Рисунок 19" descr="1.22 Russian road sign.sv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4642">
            <a:off x="116727" y="2136975"/>
            <a:ext cx="702846" cy="630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1.23 Russian road sign.svg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8596">
            <a:off x="179588" y="4155485"/>
            <a:ext cx="671469" cy="600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1.25 Russian road sign.svg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43" y="3181350"/>
            <a:ext cx="638757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2.1 Russian road sign.svg">
            <a:hlinkClick r:id="rId10"/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978" y="742950"/>
            <a:ext cx="817458" cy="805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2.5 Russian road sign.svg">
            <a:hlinkClick r:id="rId12"/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646099"/>
            <a:ext cx="681037" cy="637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3.20 Russian road sign.svg">
            <a:hlinkClick r:id="rId14"/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814" y="4263767"/>
            <a:ext cx="713529" cy="658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814" y="2085074"/>
            <a:ext cx="1262228" cy="1829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799" y="742950"/>
            <a:ext cx="2354065" cy="17540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" y="1587912"/>
            <a:ext cx="2069307" cy="2647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678" y="1450335"/>
            <a:ext cx="1677136" cy="2784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74" y="2918987"/>
            <a:ext cx="2578033" cy="19248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906810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rown_dirt" hidden="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55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90600" y="0"/>
            <a:ext cx="0" cy="519074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349720" y="102186"/>
            <a:ext cx="754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У- образного 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перекрестка на </a:t>
            </a:r>
            <a:r>
              <a:rPr lang="ru-RU" sz="1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Коврографе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«Ларчик» 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</a:t>
            </a:r>
            <a:r>
              <a:rPr lang="ru-RU" sz="1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Воскобовича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95400" y="104211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026" name="Picture 2" descr="http://auto-edu.ru/pars_docs/refs/20/19836/19836_html_42b952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01419"/>
            <a:ext cx="762000" cy="128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19800" y="2548652"/>
            <a:ext cx="2069797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0" name="Рисунок 19" descr="1.22 Russian road sign.sv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4642">
            <a:off x="116727" y="2136975"/>
            <a:ext cx="702846" cy="630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1.23 Russian road sign.svg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8596">
            <a:off x="179588" y="4155485"/>
            <a:ext cx="671469" cy="600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1.25 Russian road sign.svg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43" y="3181350"/>
            <a:ext cx="638757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2.1 Russian road sign.svg">
            <a:hlinkClick r:id="rId10"/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0583" y="824066"/>
            <a:ext cx="817458" cy="805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2.5 Russian road sign.svg">
            <a:hlinkClick r:id="rId12"/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944263"/>
            <a:ext cx="681037" cy="637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3.20 Russian road sign.svg">
            <a:hlinkClick r:id="rId14"/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9991" y="4158735"/>
            <a:ext cx="713529" cy="658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696" y="2085074"/>
            <a:ext cx="1165345" cy="1689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0" y="2451992"/>
            <a:ext cx="3124426" cy="2454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861" y="517397"/>
            <a:ext cx="2454123" cy="1788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923" y="2500503"/>
            <a:ext cx="3181891" cy="2406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93217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rown_dirt" hidden="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55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90600" y="0"/>
            <a:ext cx="0" cy="519074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95400" y="292894"/>
            <a:ext cx="754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 улицы используя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 игры 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Вячеслава </a:t>
            </a:r>
            <a:r>
              <a:rPr lang="ru-RU" sz="14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Воскобовича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95400" y="104211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026" name="Picture 2" descr="http://auto-edu.ru/pars_docs/refs/20/19836/19836_html_42b952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01419"/>
            <a:ext cx="762000" cy="128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19800" y="2548652"/>
            <a:ext cx="2069797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0" name="Рисунок 19" descr="1.22 Russian road sign.sv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4642">
            <a:off x="116727" y="2136975"/>
            <a:ext cx="702846" cy="630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1.23 Russian road sign.svg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8596">
            <a:off x="179588" y="4155485"/>
            <a:ext cx="671469" cy="600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1.25 Russian road sign.svg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43" y="3181350"/>
            <a:ext cx="638757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2.1 Russian road sign.svg">
            <a:hlinkClick r:id="rId10"/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978" y="742950"/>
            <a:ext cx="817458" cy="805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2.5 Russian road sign.svg">
            <a:hlinkClick r:id="rId12"/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49222"/>
            <a:ext cx="681037" cy="637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3.20 Russian road sign.svg">
            <a:hlinkClick r:id="rId14"/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481" y="4343139"/>
            <a:ext cx="713529" cy="658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814" y="2085074"/>
            <a:ext cx="1262228" cy="1829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909432"/>
            <a:ext cx="3196630" cy="24494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84693"/>
            <a:ext cx="2566987" cy="3439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00600" y="3800475"/>
            <a:ext cx="1905000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«Сказочная  Москва»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6351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rown_dirt" hidden="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55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90600" y="0"/>
            <a:ext cx="0" cy="519074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95400" y="130761"/>
            <a:ext cx="754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 транспортных средств на </a:t>
            </a:r>
            <a:r>
              <a:rPr lang="ru-RU" sz="14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Коврографе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Ларчик В. </a:t>
            </a:r>
            <a:r>
              <a:rPr lang="ru-RU" sz="14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Воскобовича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95400" y="104211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026" name="Picture 2" descr="http://auto-edu.ru/pars_docs/refs/20/19836/19836_html_42b952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01419"/>
            <a:ext cx="762000" cy="128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19800" y="2548652"/>
            <a:ext cx="2069797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0" name="Рисунок 19" descr="1.22 Russian road sign.sv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4642">
            <a:off x="116727" y="2136975"/>
            <a:ext cx="702846" cy="630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1.23 Russian road sign.svg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8596">
            <a:off x="179588" y="4155485"/>
            <a:ext cx="671469" cy="600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1.25 Russian road sign.svg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43" y="3181350"/>
            <a:ext cx="638757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2.1 Russian road sign.svg">
            <a:hlinkClick r:id="rId10"/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249" y="742950"/>
            <a:ext cx="817458" cy="805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2.5 Russian road sign.svg">
            <a:hlinkClick r:id="rId12"/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8386"/>
            <a:ext cx="681037" cy="637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3.20 Russian road sign.svg">
            <a:hlinkClick r:id="rId14"/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497" y="4158734"/>
            <a:ext cx="713529" cy="658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814" y="2085074"/>
            <a:ext cx="1262228" cy="1829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742950"/>
            <a:ext cx="2436454" cy="1810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567970"/>
            <a:ext cx="2550319" cy="1883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285" y="2595372"/>
            <a:ext cx="2591413" cy="1942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19598" y="4663187"/>
            <a:ext cx="3669997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трактора,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крана, автобуса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518" y="2853562"/>
            <a:ext cx="2478882" cy="1866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46351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rown_dirt" hidden="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55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90600" y="0"/>
            <a:ext cx="0" cy="519074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76350" y="232142"/>
            <a:ext cx="754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Автосказки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(забавные машинки, аппликация, раскраски)  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95400" y="104211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026" name="Picture 2" descr="http://auto-edu.ru/pars_docs/refs/20/19836/19836_html_42b952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01419"/>
            <a:ext cx="762000" cy="128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19800" y="2548652"/>
            <a:ext cx="2069797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</a:p>
          <a:p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0" name="Рисунок 19" descr="1.22 Russian road sign.sv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4642">
            <a:off x="116727" y="2136975"/>
            <a:ext cx="702846" cy="630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1.23 Russian road sign.svg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8596">
            <a:off x="179588" y="4155485"/>
            <a:ext cx="671469" cy="600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1.25 Russian road sign.svg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43" y="3181350"/>
            <a:ext cx="638757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2.1 Russian road sign.svg">
            <a:hlinkClick r:id="rId10"/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978" y="742950"/>
            <a:ext cx="817458" cy="805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2.5 Russian road sign.svg">
            <a:hlinkClick r:id="rId12"/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2" y="201965"/>
            <a:ext cx="681037" cy="637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3.20 Russian road sign.svg">
            <a:hlinkClick r:id="rId14"/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481" y="4343139"/>
            <a:ext cx="713529" cy="658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814" y="2085074"/>
            <a:ext cx="1262228" cy="1829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599" y="752475"/>
            <a:ext cx="2700127" cy="2049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088" y="2999835"/>
            <a:ext cx="2681462" cy="201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999835"/>
            <a:ext cx="2716168" cy="201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088" y="742950"/>
            <a:ext cx="2751852" cy="205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92953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Воздушный пото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9320</TotalTime>
  <Words>1370</Words>
  <Application>Microsoft Office PowerPoint</Application>
  <PresentationFormat>Экран (16:9)</PresentationFormat>
  <Paragraphs>220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eclipse</dc:creator>
  <cp:lastModifiedBy>лена</cp:lastModifiedBy>
  <cp:revision>445</cp:revision>
  <dcterms:created xsi:type="dcterms:W3CDTF">2011-07-05T22:06:58Z</dcterms:created>
  <dcterms:modified xsi:type="dcterms:W3CDTF">2016-10-30T17:55:38Z</dcterms:modified>
</cp:coreProperties>
</file>